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bf347dff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bf347dff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bf347dff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bf347dff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bf347dff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bf347dff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bf347dff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bf347dff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bf347dff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bf347dff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bf347dff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bf347dff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bf347dff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bf347dff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bf347dff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bf347dff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bf347dff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bf347dff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bf347dff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bf347dff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bf347dff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bf347dff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bf347dff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bf347dff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bf347dff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bf347dff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bf347dff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bf347dff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bf347dff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cbf347dff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bf347dff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bf347dff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bf347dff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bf347dff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f5615cf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f5615cf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bf347dff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bf347dff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bf347dff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bf347dff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bf347dff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bf347dff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bf347dff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bf347dff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bf347dff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bf347dff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bf347dff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bf347dff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bf347dff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bf347dff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lean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65725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075103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457502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88" y="753250"/>
            <a:ext cx="780692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05679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88166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98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687455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63942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700567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35718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89912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416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29624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50776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85647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26569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12</a:t>
            </a:r>
            <a:endParaRPr/>
          </a:p>
        </p:txBody>
      </p:sp>
      <p:sp>
        <p:nvSpPr>
          <p:cNvPr id="219" name="Google Shape;219;p38"/>
          <p:cNvSpPr txBox="1"/>
          <p:nvPr/>
        </p:nvSpPr>
        <p:spPr>
          <a:xfrm>
            <a:off x="385775" y="1157300"/>
            <a:ext cx="7377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Utiliza los 7 principios del desarrollo leans para organizar el cursado y aprobación de este año.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Qué</a:t>
            </a: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Aplica a cada principio a las distintas etapas del proceso de cursado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Cómo</a:t>
            </a: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Para cada principio indique 3 ejemplos de aplicación que creas conveniente para tu situación con estudiante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Agrega un ejemplo más que pueda servir para estudiantes en general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8"/>
          <p:cNvSpPr txBox="1"/>
          <p:nvPr/>
        </p:nvSpPr>
        <p:spPr>
          <a:xfrm>
            <a:off x="385775" y="4466700"/>
            <a:ext cx="762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b)  Utiliza un ML para realizar una tabla de relación de principios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72628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62782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85609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00" y="741100"/>
            <a:ext cx="7206354" cy="42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500" y="4894000"/>
            <a:ext cx="2687600" cy="2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91043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45785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49262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